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C09CFC-80FE-A875-BCB7-ED2C0A99B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F597568-90A7-2405-E7B3-5B9AF4FFF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BAB0B3-7F5C-FBF8-5282-8ECB40C5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6A2775-8F2F-2FB8-CAED-55B6775D8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91CD75-3244-8BF3-8CC0-276598CB7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912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C1140F-0448-9316-B182-760481280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A4A82B-24DE-DA4D-9031-DFA8F9B98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929D24-4B48-DBEF-64BD-AD26C6CA2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DF42FD-5C5B-6BC9-5928-BFD333306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C45E680-9271-A371-B881-589FE8115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82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2D73294-AE5C-8BE1-7CD9-A53B5F2A4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21E2AA-7673-31AF-D6F5-8C5810F87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5C7E05-9FD3-12E4-775A-022D4E759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60DDA0-77A5-C0A7-083C-F7B2EB8EF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C0A9AA-7413-A0F7-2E30-631E6F964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2276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06FFA-3244-7E02-9846-DAFBEC68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CB422F-0801-F9A4-0594-F40E2DA18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3CD7B4-E52C-C11E-8025-E87575DA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E5229B-3FC1-7B80-9F17-EB7358E6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48F836-6CAA-892C-115C-25F1CE94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9043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8EF521-C3AA-3C12-FA44-406EFB41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FA043A-1A8F-B4B1-5D75-4DB359F80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7633FC-35C9-1E52-B93B-314609297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DC4878-A774-40C9-5854-9526D213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603540-9FDA-7627-2775-CDD22EFC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136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3F03D4-0154-3667-F3D5-86E76971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63D5DA-781B-47EC-7DA4-147D6A766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D27BD0-275C-ED4A-C7F4-BC455CB72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B89132-83DE-C808-D044-15BCA2961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034569-A4C0-C02C-A6E7-68FB66D6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BEA0CC0-CEB9-82AF-D16E-935F33E2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012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E8A7A-0D2E-2273-85B4-2B56384D7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E3D832-B6D9-1365-AE85-452D21637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FFFFD7-216B-B3BB-09F2-7B3F1D0B9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7D36CAC-6396-D17F-EA20-32D907A91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0E4E6A0-F496-D312-D784-8A1FBC07C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4604987-B36A-13A1-2F43-851879E73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AE74B2F-C1A6-9259-86EE-405D07297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76F333E-44A8-0264-0E11-94818CFF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99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502F9-84FF-E8AF-8CFC-E94E2C97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B21922A-795E-6834-DE7F-505DF401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F342AD0-1A59-A308-5F29-B8DF01E6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3E4AE6-07B6-DB97-4E58-D83D8B6D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14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49E7C9-01A6-473F-2A5A-125BCCF0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C3CDECB-FE53-8995-BB9F-C2032EA68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25DB15-4C2D-1D9D-2612-0EB231402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65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2FE9D-CA8F-D505-2CFA-E83B0196C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A3A59A-997F-88D1-C086-3812B5480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14C6868-9342-05B2-BAA3-CDC6FB027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54B22B8-0175-D3F5-CF6C-BC8CEBA5E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D5CD92-2DE3-2943-E8B1-65543E35D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E1EF8D-7CCA-6F7F-21FD-290919060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33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6CF970-E18F-16E0-EEA4-43B6C06B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47EFB3F-E391-33BA-E433-CD44F13EF2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42066-2E5A-3D93-4DC5-4707A5DCC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056A71-1206-C553-652C-2BE4F0A2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9B4725-CAC1-9308-D0D9-95F2C39DA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ABD7E10-624E-6B7D-8A30-DFD75AE9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35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193F31-A424-EAC4-2948-8F2AB768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532E5E-DF76-9DB5-DE12-AE27389DF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287357-E735-3216-9D0B-40C74EA11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86062-F92D-492E-8F87-373E79931F4C}" type="datetimeFigureOut">
              <a:rPr lang="ru-RU" smtClean="0"/>
              <a:t>24.11.2023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4E74EF-DF07-243C-E4DE-4F05F82AF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E65288-9E0D-7267-7EC2-F3529D136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EAFD3-072C-4576-994B-D46B13D433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5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F8D78-F286-35F2-E7D0-3A5100541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268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" panose="020B0604020202020204" pitchFamily="34" charset="0"/>
                <a:ea typeface="JetBrains Mono" panose="02000009000000000000" pitchFamily="49" charset="0"/>
                <a:cs typeface="Arial" panose="020B0604020202020204" pitchFamily="34" charset="0"/>
              </a:rPr>
              <a:t>Курсовая работа по дисциплине: «Системное Администрирование»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9B1848-6D16-B448-5A82-CFF9FFBBB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5719"/>
            <a:ext cx="9144000" cy="1655762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Выполнил студент ИЦТМС 3-3 Очагов Д.О.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149AD-606E-EB71-0B16-85B3289B47CC}"/>
              </a:ext>
            </a:extLst>
          </p:cNvPr>
          <p:cNvSpPr txBox="1"/>
          <p:nvPr/>
        </p:nvSpPr>
        <p:spPr>
          <a:xfrm>
            <a:off x="5137468" y="5956916"/>
            <a:ext cx="191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НИУ МГСУ 2023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5CC331-A331-83A4-B569-A1D92C30C478}"/>
              </a:ext>
            </a:extLst>
          </p:cNvPr>
          <p:cNvSpPr txBox="1"/>
          <p:nvPr/>
        </p:nvSpPr>
        <p:spPr>
          <a:xfrm>
            <a:off x="5409432" y="4304268"/>
            <a:ext cx="137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16 вариант</a:t>
            </a:r>
          </a:p>
        </p:txBody>
      </p:sp>
    </p:spTree>
    <p:extLst>
      <p:ext uri="{BB962C8B-B14F-4D97-AF65-F5344CB8AC3E}">
        <p14:creationId xmlns:p14="http://schemas.microsoft.com/office/powerpoint/2010/main" val="170928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7" y="84821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A20434-A457-880D-E323-778357E4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6" y="1526958"/>
            <a:ext cx="12197895" cy="5331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B9978B-A5F7-0F6E-0CDA-F352D2DAF720}"/>
              </a:ext>
            </a:extLst>
          </p:cNvPr>
          <p:cNvSpPr txBox="1"/>
          <p:nvPr/>
        </p:nvSpPr>
        <p:spPr>
          <a:xfrm>
            <a:off x="1179968" y="694250"/>
            <a:ext cx="983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После успешной архивации данных можно увидеть список ранее записанных бэкапов. На данный момент времени имеется только одна копия.</a:t>
            </a:r>
          </a:p>
        </p:txBody>
      </p:sp>
    </p:spTree>
    <p:extLst>
      <p:ext uri="{BB962C8B-B14F-4D97-AF65-F5344CB8AC3E}">
        <p14:creationId xmlns:p14="http://schemas.microsoft.com/office/powerpoint/2010/main" val="76347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6" y="84821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9AEAC0-A74B-6AB7-FA1D-AE97801A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" y="2689149"/>
            <a:ext cx="5003485" cy="26594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2737C0-F847-1324-6268-8FF876F2F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06" y="2796917"/>
            <a:ext cx="7184994" cy="4061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9FB9C9-0B57-2921-F2C1-467B3689604E}"/>
              </a:ext>
            </a:extLst>
          </p:cNvPr>
          <p:cNvSpPr txBox="1"/>
          <p:nvPr/>
        </p:nvSpPr>
        <p:spPr>
          <a:xfrm>
            <a:off x="543016" y="986875"/>
            <a:ext cx="11105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Зайдем в пустую копию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Windows 7 Professional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Virtualbox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для восстановления копии данных. Для этого откроем стандартное средство архивации и восстановления файлов. Далее выберем пункт «Выбрать другую резервную копию для восстановления файлов», где укажем нашу ранее записанную копию данных, которая располагается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USB-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флешке.</a:t>
            </a:r>
          </a:p>
        </p:txBody>
      </p:sp>
    </p:spTree>
    <p:extLst>
      <p:ext uri="{BB962C8B-B14F-4D97-AF65-F5344CB8AC3E}">
        <p14:creationId xmlns:p14="http://schemas.microsoft.com/office/powerpoint/2010/main" val="207703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7" y="59781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8729ABF-CE21-E07A-557E-F4F51E2FD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734"/>
            <a:ext cx="5326602" cy="45910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FFC0B8-7B75-A906-9F17-93D1F684B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488" y="1854733"/>
            <a:ext cx="5438512" cy="46049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270B619-38D5-8D30-86AD-C9C82A35CD2B}"/>
              </a:ext>
            </a:extLst>
          </p:cNvPr>
          <p:cNvSpPr txBox="1"/>
          <p:nvPr/>
        </p:nvSpPr>
        <p:spPr>
          <a:xfrm>
            <a:off x="595052" y="654405"/>
            <a:ext cx="1100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Далее необходимо будет указать какие именно файлы нам необходимо будет восстановить. Также нам потребуется указать место, куда будут сохранены восстанавливаемые файлы. Выберем пункт «В исходное место».</a:t>
            </a:r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101E5-4C7E-DB99-3471-FBC925A9C6EE}"/>
              </a:ext>
            </a:extLst>
          </p:cNvPr>
          <p:cNvSpPr txBox="1"/>
          <p:nvPr/>
        </p:nvSpPr>
        <p:spPr>
          <a:xfrm>
            <a:off x="2313777" y="6459665"/>
            <a:ext cx="7564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Примечание: восстановить можно не только каталог, но и отдельные файлы!</a:t>
            </a:r>
          </a:p>
        </p:txBody>
      </p:sp>
    </p:spTree>
    <p:extLst>
      <p:ext uri="{BB962C8B-B14F-4D97-AF65-F5344CB8AC3E}">
        <p14:creationId xmlns:p14="http://schemas.microsoft.com/office/powerpoint/2010/main" val="218276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7" y="120333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B005BD-5AE5-182B-3F16-4C1873A05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14" y="1739710"/>
            <a:ext cx="10125771" cy="5118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E5C9E4-8163-18A4-3CF4-79447490D691}"/>
              </a:ext>
            </a:extLst>
          </p:cNvPr>
          <p:cNvSpPr txBox="1"/>
          <p:nvPr/>
        </p:nvSpPr>
        <p:spPr>
          <a:xfrm>
            <a:off x="1220111" y="806911"/>
            <a:ext cx="975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видим, наши документы успешно восстановились в те же места, где изначально были на первой машине.</a:t>
            </a:r>
          </a:p>
        </p:txBody>
      </p:sp>
    </p:spTree>
    <p:extLst>
      <p:ext uri="{BB962C8B-B14F-4D97-AF65-F5344CB8AC3E}">
        <p14:creationId xmlns:p14="http://schemas.microsoft.com/office/powerpoint/2010/main" val="365314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7" y="129210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5E4C92-FB61-8F01-B278-592E2464C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72683"/>
            <a:ext cx="6488117" cy="45853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6FF053-B392-02C4-1F6D-04F5FF933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83" y="859797"/>
            <a:ext cx="5347317" cy="4917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3D196A-22CB-36C5-D9B8-F6C035781A26}"/>
              </a:ext>
            </a:extLst>
          </p:cNvPr>
          <p:cNvSpPr txBox="1"/>
          <p:nvPr/>
        </p:nvSpPr>
        <p:spPr>
          <a:xfrm>
            <a:off x="224885" y="752599"/>
            <a:ext cx="5871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данном приложении есть еще функция создания образа системы (полной копии ОС). Для этого необходимо нажать на «Создание образа системы», указать где хранить архив (выберем второй жесткий диск), а потом останется лишь подтвердить наше действие.</a:t>
            </a:r>
          </a:p>
        </p:txBody>
      </p:sp>
    </p:spTree>
    <p:extLst>
      <p:ext uri="{BB962C8B-B14F-4D97-AF65-F5344CB8AC3E}">
        <p14:creationId xmlns:p14="http://schemas.microsoft.com/office/powerpoint/2010/main" val="33286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33166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12DA1A4-B687-3AC6-BCE2-43A14E6EA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658" y="1671218"/>
            <a:ext cx="9224684" cy="5186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7C86F-8C9C-0AF0-9092-06C389D3F909}"/>
              </a:ext>
            </a:extLst>
          </p:cNvPr>
          <p:cNvSpPr txBox="1"/>
          <p:nvPr/>
        </p:nvSpPr>
        <p:spPr>
          <a:xfrm>
            <a:off x="307759" y="640582"/>
            <a:ext cx="11576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Backuppper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Standard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 мощное и понятное приложение для создания резервных копий и архивации данных в системе. Данный софт был написан китайской компанией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AOMEI. 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Главное окно приложения имеет следующий вид.</a:t>
            </a:r>
          </a:p>
        </p:txBody>
      </p:sp>
    </p:spTree>
    <p:extLst>
      <p:ext uri="{BB962C8B-B14F-4D97-AF65-F5344CB8AC3E}">
        <p14:creationId xmlns:p14="http://schemas.microsoft.com/office/powerpoint/2010/main" val="12953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01786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E01292-7E8A-D226-76A0-2DD699776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96" y="1406350"/>
            <a:ext cx="8063408" cy="5451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BBDC88-215B-7FCA-A098-D36D67E998FF}"/>
              </a:ext>
            </a:extLst>
          </p:cNvPr>
          <p:cNvSpPr txBox="1"/>
          <p:nvPr/>
        </p:nvSpPr>
        <p:spPr>
          <a:xfrm>
            <a:off x="511426" y="759587"/>
            <a:ext cx="1116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Вкладка «Копирование» содержит функции копирования образа системы, диска, файлов, почты и т.д.</a:t>
            </a:r>
          </a:p>
        </p:txBody>
      </p:sp>
    </p:spTree>
    <p:extLst>
      <p:ext uri="{BB962C8B-B14F-4D97-AF65-F5344CB8AC3E}">
        <p14:creationId xmlns:p14="http://schemas.microsoft.com/office/powerpoint/2010/main" val="370048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2" y="116431"/>
            <a:ext cx="3605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353F7E-EC1F-F092-356A-9A44F1CD0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19" y="1380906"/>
            <a:ext cx="8231562" cy="54770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F8BC39-FF6D-B69A-0D76-A0F05EEDFDAB}"/>
              </a:ext>
            </a:extLst>
          </p:cNvPr>
          <p:cNvSpPr txBox="1"/>
          <p:nvPr/>
        </p:nvSpPr>
        <p:spPr>
          <a:xfrm>
            <a:off x="957252" y="779679"/>
            <a:ext cx="1027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Вкладка «Синхронизация» позволяет синхронизировать данные между ОС и версией бэкапа.</a:t>
            </a:r>
          </a:p>
        </p:txBody>
      </p:sp>
    </p:spTree>
    <p:extLst>
      <p:ext uri="{BB962C8B-B14F-4D97-AF65-F5344CB8AC3E}">
        <p14:creationId xmlns:p14="http://schemas.microsoft.com/office/powerpoint/2010/main" val="422929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60421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3D25C1-5942-3F9D-E5D5-AA5C9EE3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539" y="1083076"/>
            <a:ext cx="8683461" cy="5774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DD1687-A0C8-4937-4356-1E4C071B5D96}"/>
              </a:ext>
            </a:extLst>
          </p:cNvPr>
          <p:cNvSpPr txBox="1"/>
          <p:nvPr/>
        </p:nvSpPr>
        <p:spPr>
          <a:xfrm>
            <a:off x="194908" y="1083076"/>
            <a:ext cx="3080954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Среди платных возможностей присутствуют клонирование системы с переносом ее на другой диск, клонирование одного жесткого диска или раздела на другой.</a:t>
            </a:r>
          </a:p>
        </p:txBody>
      </p:sp>
    </p:spTree>
    <p:extLst>
      <p:ext uri="{BB962C8B-B14F-4D97-AF65-F5344CB8AC3E}">
        <p14:creationId xmlns:p14="http://schemas.microsoft.com/office/powerpoint/2010/main" val="39587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2" y="150921"/>
            <a:ext cx="3605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791ECB-7DAE-9C05-CF99-924E09689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83076"/>
            <a:ext cx="8599343" cy="5774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4B9A9-2B94-2871-D66F-B75E9A31CBBB}"/>
              </a:ext>
            </a:extLst>
          </p:cNvPr>
          <p:cNvSpPr txBox="1"/>
          <p:nvPr/>
        </p:nvSpPr>
        <p:spPr>
          <a:xfrm>
            <a:off x="8682360" y="1154098"/>
            <a:ext cx="3254853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Также есть ряд интересных инструментов. Среди них: создание загрузочного диска, просмотр бэкап журналов, стирание диска (платно), исследование образа и прочее.</a:t>
            </a:r>
          </a:p>
        </p:txBody>
      </p:sp>
    </p:spTree>
    <p:extLst>
      <p:ext uri="{BB962C8B-B14F-4D97-AF65-F5344CB8AC3E}">
        <p14:creationId xmlns:p14="http://schemas.microsoft.com/office/powerpoint/2010/main" val="423680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DBF56C9-B204-BCE7-0D48-6AB166E9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C555CB-85B6-4500-259B-B3CAE33049DC}"/>
              </a:ext>
            </a:extLst>
          </p:cNvPr>
          <p:cNvSpPr txBox="1"/>
          <p:nvPr/>
        </p:nvSpPr>
        <p:spPr>
          <a:xfrm>
            <a:off x="408372" y="621148"/>
            <a:ext cx="6001305" cy="561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Средства резервного копирования и восстановления данных играют большую роль в 21 веке как для больших корпораций, так и для обычных пользователей. Такого рода программы позволяют создавать 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backup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200" dirty="0" err="1">
                <a:latin typeface="Arial" panose="020B0604020202020204" pitchFamily="34" charset="0"/>
                <a:cs typeface="Arial" panose="020B0604020202020204" pitchFamily="34" charset="0"/>
              </a:rPr>
              <a:t>snapshot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снимки всех данных хранящихся на ПК. Это бывает крайне необходимо для защиты самих данных в случае их потери или же для переноса информации с одного устройства на другое.</a:t>
            </a:r>
          </a:p>
        </p:txBody>
      </p:sp>
    </p:spTree>
    <p:extLst>
      <p:ext uri="{BB962C8B-B14F-4D97-AF65-F5344CB8AC3E}">
        <p14:creationId xmlns:p14="http://schemas.microsoft.com/office/powerpoint/2010/main" val="2473574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86431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2A5FB1-5179-76F4-F106-F74236BE0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259" y="1542210"/>
            <a:ext cx="7915482" cy="5315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8342E2-93E7-99AF-2338-B0E3C4C9B5E2}"/>
              </a:ext>
            </a:extLst>
          </p:cNvPr>
          <p:cNvSpPr txBox="1"/>
          <p:nvPr/>
        </p:nvSpPr>
        <p:spPr>
          <a:xfrm>
            <a:off x="1311243" y="725421"/>
            <a:ext cx="9569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Давайте создадим резервную копию системы, сделать это можно во вкладке «Копирование». Далее необходимо будет указать папку для бэкап версии.</a:t>
            </a:r>
          </a:p>
        </p:txBody>
      </p:sp>
    </p:spTree>
    <p:extLst>
      <p:ext uri="{BB962C8B-B14F-4D97-AF65-F5344CB8AC3E}">
        <p14:creationId xmlns:p14="http://schemas.microsoft.com/office/powerpoint/2010/main" val="371405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79297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61CA31-4F55-5C79-6701-B8259A967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3090"/>
            <a:ext cx="6096000" cy="40887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153419-E7A8-2477-5204-F69B6E1F8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3090"/>
            <a:ext cx="6096000" cy="4324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E6007-DFE0-B2EB-1CFD-8D0CAEC3375E}"/>
              </a:ext>
            </a:extLst>
          </p:cNvPr>
          <p:cNvSpPr txBox="1"/>
          <p:nvPr/>
        </p:nvSpPr>
        <p:spPr>
          <a:xfrm>
            <a:off x="1521143" y="1094583"/>
            <a:ext cx="9149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настройках копирования можно выбрать интеллектуальный сектор или полный, применить службу копирования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VSS,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установить тип сжатия, приоритет процесса копирования и прочее.</a:t>
            </a:r>
          </a:p>
        </p:txBody>
      </p:sp>
    </p:spTree>
    <p:extLst>
      <p:ext uri="{BB962C8B-B14F-4D97-AF65-F5344CB8AC3E}">
        <p14:creationId xmlns:p14="http://schemas.microsoft.com/office/powerpoint/2010/main" val="271079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24288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D3D43D-9EA5-B1B7-BA5A-8914D5019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332"/>
            <a:ext cx="7322740" cy="49226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9361AC-EF55-3271-EB0A-BAB46C3D08CE}"/>
              </a:ext>
            </a:extLst>
          </p:cNvPr>
          <p:cNvSpPr txBox="1"/>
          <p:nvPr/>
        </p:nvSpPr>
        <p:spPr>
          <a:xfrm>
            <a:off x="186433" y="768200"/>
            <a:ext cx="8492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 необходимо провести архивацию отдельных папок или файлов, то на той же вкладке «Копирование» выбираем соответствующую опцию. После чего указываем данные для архивации и путь для бэкапа.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D81C2F-AC36-C226-4C56-B0A131D9E89E}"/>
              </a:ext>
            </a:extLst>
          </p:cNvPr>
          <p:cNvSpPr txBox="1"/>
          <p:nvPr/>
        </p:nvSpPr>
        <p:spPr>
          <a:xfrm>
            <a:off x="8678583" y="3858057"/>
            <a:ext cx="29681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Примечание: есть возможность сохранить отдельные файлы, не только каталоги!</a:t>
            </a:r>
          </a:p>
        </p:txBody>
      </p:sp>
    </p:spTree>
    <p:extLst>
      <p:ext uri="{BB962C8B-B14F-4D97-AF65-F5344CB8AC3E}">
        <p14:creationId xmlns:p14="http://schemas.microsoft.com/office/powerpoint/2010/main" val="39426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24288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E4C4FE-54DF-58AF-5A07-047275F85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98" y="1606858"/>
            <a:ext cx="7907603" cy="5251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5F1E6-BC4B-DED8-C83C-138FD691ABF9}"/>
              </a:ext>
            </a:extLst>
          </p:cNvPr>
          <p:cNvSpPr txBox="1"/>
          <p:nvPr/>
        </p:nvSpPr>
        <p:spPr>
          <a:xfrm>
            <a:off x="2436119" y="914450"/>
            <a:ext cx="731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 вкладке «Главная» видим наш бэкап файлов и образ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35061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80921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A793E0-5234-B425-91DC-EE3E557AD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559"/>
            <a:ext cx="6009600" cy="41378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8EF4E1-B21F-CC7D-B187-710DBDC30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0558"/>
            <a:ext cx="6096000" cy="41378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C9C92-B5AF-5126-073D-D95312958D7F}"/>
              </a:ext>
            </a:extLst>
          </p:cNvPr>
          <p:cNvSpPr txBox="1"/>
          <p:nvPr/>
        </p:nvSpPr>
        <p:spPr>
          <a:xfrm>
            <a:off x="1230074" y="767890"/>
            <a:ext cx="10191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Давайте восстановим архивированные файлы на диск. Во вкладке «Восстановление» выберем наш бэкап файлов и укажем что именно хотим восстановить.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F7763-857B-0512-BB48-ECE458CBCBC8}"/>
              </a:ext>
            </a:extLst>
          </p:cNvPr>
          <p:cNvSpPr txBox="1"/>
          <p:nvPr/>
        </p:nvSpPr>
        <p:spPr>
          <a:xfrm>
            <a:off x="2173357" y="6324752"/>
            <a:ext cx="7672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Примечание: нельзя восстановить отдельные файлы, можно только каталоги!</a:t>
            </a:r>
          </a:p>
        </p:txBody>
      </p:sp>
    </p:spTree>
    <p:extLst>
      <p:ext uri="{BB962C8B-B14F-4D97-AF65-F5344CB8AC3E}">
        <p14:creationId xmlns:p14="http://schemas.microsoft.com/office/powerpoint/2010/main" val="169719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93829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1549B3-892D-546D-45C5-F1E28A967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73" y="1824701"/>
            <a:ext cx="7319854" cy="503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AFDC45-2217-F9BA-AEAE-72ABC79B00DF}"/>
              </a:ext>
            </a:extLst>
          </p:cNvPr>
          <p:cNvSpPr txBox="1"/>
          <p:nvPr/>
        </p:nvSpPr>
        <p:spPr>
          <a:xfrm>
            <a:off x="977423" y="929945"/>
            <a:ext cx="1023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Далее указываем место куда именно хотим восстановить наши данные. Выберем пункт «Восстановить в новое место» и укажем рабочий стол.</a:t>
            </a:r>
          </a:p>
        </p:txBody>
      </p:sp>
    </p:spTree>
    <p:extLst>
      <p:ext uri="{BB962C8B-B14F-4D97-AF65-F5344CB8AC3E}">
        <p14:creationId xmlns:p14="http://schemas.microsoft.com/office/powerpoint/2010/main" val="279641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2" y="220500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79C560-E7BB-C336-8C47-B3BE22265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0381"/>
            <a:ext cx="12192000" cy="4377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A6255-E145-A716-7829-A4A3670E54EC}"/>
              </a:ext>
            </a:extLst>
          </p:cNvPr>
          <p:cNvSpPr txBox="1"/>
          <p:nvPr/>
        </p:nvSpPr>
        <p:spPr>
          <a:xfrm>
            <a:off x="2326954" y="1391130"/>
            <a:ext cx="753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видим наши файлы успешно восстановились на рабочем столе.</a:t>
            </a:r>
          </a:p>
        </p:txBody>
      </p:sp>
    </p:spTree>
    <p:extLst>
      <p:ext uri="{BB962C8B-B14F-4D97-AF65-F5344CB8AC3E}">
        <p14:creationId xmlns:p14="http://schemas.microsoft.com/office/powerpoint/2010/main" val="227969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E140F-4CFD-0A22-FA57-C5F59EE45746}"/>
              </a:ext>
            </a:extLst>
          </p:cNvPr>
          <p:cNvSpPr txBox="1"/>
          <p:nvPr/>
        </p:nvSpPr>
        <p:spPr>
          <a:xfrm>
            <a:off x="4293263" y="136240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52F754-54BE-0CB4-10F9-1BB32F33D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1" y="1811045"/>
            <a:ext cx="12198990" cy="5046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125416-1B4C-B687-97D0-0B1790967BFC}"/>
              </a:ext>
            </a:extLst>
          </p:cNvPr>
          <p:cNvSpPr txBox="1"/>
          <p:nvPr/>
        </p:nvSpPr>
        <p:spPr>
          <a:xfrm>
            <a:off x="427608" y="815237"/>
            <a:ext cx="1133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 вкладке «Инструменты» теперь можно посмотреть журнал восстановления этих файлов, где будет отображена информация о времени выполнения, ошибках, результатах, описании процесса и прочее.</a:t>
            </a:r>
          </a:p>
        </p:txBody>
      </p:sp>
    </p:spTree>
    <p:extLst>
      <p:ext uri="{BB962C8B-B14F-4D97-AF65-F5344CB8AC3E}">
        <p14:creationId xmlns:p14="http://schemas.microsoft.com/office/powerpoint/2010/main" val="83276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D57CB-3884-1AD1-FD1A-FB8C02445613}"/>
              </a:ext>
            </a:extLst>
          </p:cNvPr>
          <p:cNvSpPr txBox="1"/>
          <p:nvPr/>
        </p:nvSpPr>
        <p:spPr>
          <a:xfrm>
            <a:off x="5084344" y="99320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Backup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E33D0-AE56-E082-CAD4-2DDA292133BA}"/>
              </a:ext>
            </a:extLst>
          </p:cNvPr>
          <p:cNvSpPr txBox="1"/>
          <p:nvPr/>
        </p:nvSpPr>
        <p:spPr>
          <a:xfrm>
            <a:off x="116888" y="614083"/>
            <a:ext cx="11958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Backup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– быстрое и надежное средство копирования и восстановления данных для вашей ОС. Данная программа была написана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итальянской компанией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и больше предназначено для созданий бэкап версий виртуальных машин, баз данных и облачных сервисов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Главное окно приложения представлено ниже.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8DDCC9-37D9-C973-5C6A-1359C7166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41" y="1796699"/>
            <a:ext cx="9001518" cy="50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5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D57CB-3884-1AD1-FD1A-FB8C02445613}"/>
              </a:ext>
            </a:extLst>
          </p:cNvPr>
          <p:cNvSpPr txBox="1"/>
          <p:nvPr/>
        </p:nvSpPr>
        <p:spPr>
          <a:xfrm>
            <a:off x="5084344" y="107283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Backup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D4ED53C-0564-7609-0093-B5F133089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1750078"/>
            <a:ext cx="12192000" cy="4172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A8CEA-E4A9-9020-478B-14809529895A}"/>
              </a:ext>
            </a:extLst>
          </p:cNvPr>
          <p:cNvSpPr txBox="1"/>
          <p:nvPr/>
        </p:nvSpPr>
        <p:spPr>
          <a:xfrm>
            <a:off x="649546" y="805570"/>
            <a:ext cx="1089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Давайте создадим архивацию файлов с рабочего стола и диска С. Для этого на вкладке 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Home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выберем опцию «Создать новый бэкап».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B7DA4-94B3-86E7-32D2-5C0B85F9074C}"/>
              </a:ext>
            </a:extLst>
          </p:cNvPr>
          <p:cNvSpPr txBox="1"/>
          <p:nvPr/>
        </p:nvSpPr>
        <p:spPr>
          <a:xfrm>
            <a:off x="942510" y="6311132"/>
            <a:ext cx="10306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Примечание: для архивации данных можно указать не только каталоги, но и отдельные файлы!</a:t>
            </a:r>
          </a:p>
        </p:txBody>
      </p:sp>
    </p:spTree>
    <p:extLst>
      <p:ext uri="{BB962C8B-B14F-4D97-AF65-F5344CB8AC3E}">
        <p14:creationId xmlns:p14="http://schemas.microsoft.com/office/powerpoint/2010/main" val="157513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99856F-1A51-1940-7860-6F2FDC0201EC}"/>
              </a:ext>
            </a:extLst>
          </p:cNvPr>
          <p:cNvSpPr txBox="1"/>
          <p:nvPr/>
        </p:nvSpPr>
        <p:spPr>
          <a:xfrm>
            <a:off x="623302" y="741934"/>
            <a:ext cx="10945396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Среди средств резервного копирования и восстановления данных мы будем анализировать 3 программы: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3A0531-C4AC-3E7D-03B0-9D17FA8CF7E0}"/>
              </a:ext>
            </a:extLst>
          </p:cNvPr>
          <p:cNvSpPr txBox="1"/>
          <p:nvPr/>
        </p:nvSpPr>
        <p:spPr>
          <a:xfrm>
            <a:off x="530177" y="4488492"/>
            <a:ext cx="3210758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BCF227-8DA7-5B6E-B54F-C16B8B84BE26}"/>
              </a:ext>
            </a:extLst>
          </p:cNvPr>
          <p:cNvSpPr txBox="1"/>
          <p:nvPr/>
        </p:nvSpPr>
        <p:spPr>
          <a:xfrm>
            <a:off x="4270671" y="4119160"/>
            <a:ext cx="326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C0B7EF-5722-418F-EDF5-ECA8BFCA7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2" y="2369507"/>
            <a:ext cx="2118985" cy="21189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5A87AF-5CDA-959D-B2E5-EC0E1C64E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372" y="2854420"/>
            <a:ext cx="3438633" cy="114915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1961A3E-6A30-D9CC-9B4B-CAA1106422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4"/>
          <a:stretch/>
        </p:blipFill>
        <p:spPr>
          <a:xfrm>
            <a:off x="8417773" y="2369507"/>
            <a:ext cx="3150925" cy="11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D57CB-3884-1AD1-FD1A-FB8C02445613}"/>
              </a:ext>
            </a:extLst>
          </p:cNvPr>
          <p:cNvSpPr txBox="1"/>
          <p:nvPr/>
        </p:nvSpPr>
        <p:spPr>
          <a:xfrm>
            <a:off x="5084344" y="68399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Backup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347EC6-E128-4E8F-FBE6-3F02AA2FC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08" y="1336114"/>
            <a:ext cx="8263983" cy="55218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EA09AA-0A1F-D344-5491-F0CDEB325D65}"/>
              </a:ext>
            </a:extLst>
          </p:cNvPr>
          <p:cNvSpPr txBox="1"/>
          <p:nvPr/>
        </p:nvSpPr>
        <p:spPr>
          <a:xfrm>
            <a:off x="1152786" y="733954"/>
            <a:ext cx="988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Укажем место назначения для архивации данных. Пусть это будет второй жесткий диск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6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D57CB-3884-1AD1-FD1A-FB8C02445613}"/>
              </a:ext>
            </a:extLst>
          </p:cNvPr>
          <p:cNvSpPr txBox="1"/>
          <p:nvPr/>
        </p:nvSpPr>
        <p:spPr>
          <a:xfrm>
            <a:off x="5084343" y="125955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Backup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BD5648-E198-5800-D1D1-E4CC2B407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53" y="1189374"/>
            <a:ext cx="8276948" cy="5668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79E8D5-B584-0E7A-B5BF-402302DBDB24}"/>
              </a:ext>
            </a:extLst>
          </p:cNvPr>
          <p:cNvSpPr txBox="1"/>
          <p:nvPr/>
        </p:nvSpPr>
        <p:spPr>
          <a:xfrm>
            <a:off x="312196" y="1189374"/>
            <a:ext cx="339867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Далее нас спрашивают о создании планирования, то есть хотим ли мы запускать данную задачу автоматически в определенную дату и назначенное время.</a:t>
            </a:r>
          </a:p>
        </p:txBody>
      </p:sp>
    </p:spTree>
    <p:extLst>
      <p:ext uri="{BB962C8B-B14F-4D97-AF65-F5344CB8AC3E}">
        <p14:creationId xmlns:p14="http://schemas.microsoft.com/office/powerpoint/2010/main" val="425865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D57CB-3884-1AD1-FD1A-FB8C02445613}"/>
              </a:ext>
            </a:extLst>
          </p:cNvPr>
          <p:cNvSpPr txBox="1"/>
          <p:nvPr/>
        </p:nvSpPr>
        <p:spPr>
          <a:xfrm>
            <a:off x="5084344" y="158121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Backup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9DF02F-2C27-355E-A5E6-740D96515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88" y="1660619"/>
            <a:ext cx="7652424" cy="5197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2C9BF2-859C-6BE5-559A-B05AF097002D}"/>
              </a:ext>
            </a:extLst>
          </p:cNvPr>
          <p:cNvSpPr txBox="1"/>
          <p:nvPr/>
        </p:nvSpPr>
        <p:spPr>
          <a:xfrm>
            <a:off x="565210" y="817560"/>
            <a:ext cx="1106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Следующий шаг – это выбор опций копирования данных. Здесь можно указать тип и способ сжатия, создать лог файл, показывать ошибки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предупреждения и прочее.</a:t>
            </a:r>
          </a:p>
        </p:txBody>
      </p:sp>
    </p:spTree>
    <p:extLst>
      <p:ext uri="{BB962C8B-B14F-4D97-AF65-F5344CB8AC3E}">
        <p14:creationId xmlns:p14="http://schemas.microsoft.com/office/powerpoint/2010/main" val="18441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D57CB-3884-1AD1-FD1A-FB8C02445613}"/>
              </a:ext>
            </a:extLst>
          </p:cNvPr>
          <p:cNvSpPr txBox="1"/>
          <p:nvPr/>
        </p:nvSpPr>
        <p:spPr>
          <a:xfrm>
            <a:off x="5084344" y="109369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Backup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B767BD-B2E3-13DE-722A-60EE258D7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9" y="670368"/>
            <a:ext cx="9073100" cy="8585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13191B6-046A-5740-5F4A-A775B07B1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09" y="2370338"/>
            <a:ext cx="10544182" cy="4487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B1CC07-1E7E-1931-D475-195D3026FF58}"/>
              </a:ext>
            </a:extLst>
          </p:cNvPr>
          <p:cNvSpPr txBox="1"/>
          <p:nvPr/>
        </p:nvSpPr>
        <p:spPr>
          <a:xfrm>
            <a:off x="480228" y="1581976"/>
            <a:ext cx="11231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После успешного бэкапа можно посмотреть отчет о его исполнении. В лог файле описано время начало и конца бэкапа, размер данных, пользователь, версия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прочее.</a:t>
            </a:r>
          </a:p>
        </p:txBody>
      </p:sp>
    </p:spTree>
    <p:extLst>
      <p:ext uri="{BB962C8B-B14F-4D97-AF65-F5344CB8AC3E}">
        <p14:creationId xmlns:p14="http://schemas.microsoft.com/office/powerpoint/2010/main" val="207688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CD57CB-3884-1AD1-FD1A-FB8C02445613}"/>
              </a:ext>
            </a:extLst>
          </p:cNvPr>
          <p:cNvSpPr txBox="1"/>
          <p:nvPr/>
        </p:nvSpPr>
        <p:spPr>
          <a:xfrm>
            <a:off x="5043630" y="132256"/>
            <a:ext cx="2023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Backup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2F3F8C-63D2-A926-1107-DA9FCE840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0" y="1447061"/>
            <a:ext cx="11464599" cy="47051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B3155-91F0-A2F5-2F9D-105F64FB519A}"/>
              </a:ext>
            </a:extLst>
          </p:cNvPr>
          <p:cNvSpPr txBox="1"/>
          <p:nvPr/>
        </p:nvSpPr>
        <p:spPr>
          <a:xfrm>
            <a:off x="412866" y="598551"/>
            <a:ext cx="1128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восстановления данных воспользуемся вкладкой «Восстановление» и выберем опцию «Восстановить файлы». Далее выберем путь до нашего бэкапа и выполним процесс восстановления.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6A49D-F116-2C95-72F2-4E0783D768D2}"/>
              </a:ext>
            </a:extLst>
          </p:cNvPr>
          <p:cNvSpPr txBox="1"/>
          <p:nvPr/>
        </p:nvSpPr>
        <p:spPr>
          <a:xfrm>
            <a:off x="1329727" y="6343647"/>
            <a:ext cx="945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Примечание: нельзя восстановить отдельные файлы или каталоги, можно только полный бэкап!</a:t>
            </a:r>
          </a:p>
        </p:txBody>
      </p:sp>
    </p:spTree>
    <p:extLst>
      <p:ext uri="{BB962C8B-B14F-4D97-AF65-F5344CB8AC3E}">
        <p14:creationId xmlns:p14="http://schemas.microsoft.com/office/powerpoint/2010/main" val="271697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CFF49A-7FDA-F205-0AAD-F7635DB6888B}"/>
              </a:ext>
            </a:extLst>
          </p:cNvPr>
          <p:cNvSpPr txBox="1"/>
          <p:nvPr/>
        </p:nvSpPr>
        <p:spPr>
          <a:xfrm>
            <a:off x="3612499" y="1109708"/>
            <a:ext cx="4967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Сравнительная таблица трех программ: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202703-87F8-65E8-BA0E-8CD9C3444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446"/>
            <a:ext cx="12192000" cy="318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9FD49-55F0-1F56-DDB7-7E6AC87777D9}"/>
              </a:ext>
            </a:extLst>
          </p:cNvPr>
          <p:cNvSpPr txBox="1"/>
          <p:nvPr/>
        </p:nvSpPr>
        <p:spPr>
          <a:xfrm>
            <a:off x="920318" y="1564675"/>
            <a:ext cx="10351363" cy="372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Опыт использования всех трех программ по резервному копированию и восстановлению данных позволяет сделать вывод, что все три средства интуитивно легки в использовании и имеют приблизительно похожий интерфейс. Стандартное приложение от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Windows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позволяет быстро решить круг узких и самых необходимых задач, но если вам нужен более гибкий и широкий функционал, тогда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AOMEI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Backupper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Standard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ваш лучший друг в решении данного вопроса.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Iperius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Backup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имеет менее удобный интерфейс и больше предназначен для копирования облачных сервисов, виртуальных машин и баз данных.</a:t>
            </a:r>
          </a:p>
        </p:txBody>
      </p:sp>
    </p:spTree>
    <p:extLst>
      <p:ext uri="{BB962C8B-B14F-4D97-AF65-F5344CB8AC3E}">
        <p14:creationId xmlns:p14="http://schemas.microsoft.com/office/powerpoint/2010/main" val="4110313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958F-18BE-C42A-DB9D-69F811C52896}"/>
              </a:ext>
            </a:extLst>
          </p:cNvPr>
          <p:cNvSpPr txBox="1"/>
          <p:nvPr/>
        </p:nvSpPr>
        <p:spPr>
          <a:xfrm>
            <a:off x="3333064" y="3075057"/>
            <a:ext cx="5525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4037706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78A3B-A9B4-2BA2-6B82-E2F469FD8F15}"/>
              </a:ext>
            </a:extLst>
          </p:cNvPr>
          <p:cNvSpPr txBox="1"/>
          <p:nvPr/>
        </p:nvSpPr>
        <p:spPr>
          <a:xfrm>
            <a:off x="3594256" y="135935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1E8223-13F7-4252-224C-FE54E9B23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87" y="1509204"/>
            <a:ext cx="9512826" cy="5348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F38E2F-396C-0DA1-700F-16C8099082AF}"/>
              </a:ext>
            </a:extLst>
          </p:cNvPr>
          <p:cNvSpPr txBox="1"/>
          <p:nvPr/>
        </p:nvSpPr>
        <p:spPr>
          <a:xfrm>
            <a:off x="325514" y="798876"/>
            <a:ext cx="11540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Windows 7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есть стандартное приложение от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Microsoft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для резервного копирования и восстановления данных. Запустим его на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VirtualBox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на примере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Windows 7 Professional.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4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7" y="157786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0018B9-E6F5-1A34-9B5A-2EC180CD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30" y="788728"/>
            <a:ext cx="6372646" cy="33544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CF9378-2D62-0DC0-C6B1-92A5A40ED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6579"/>
            <a:ext cx="5819354" cy="3271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D3E85-A709-9800-D80A-95B89BEA3BBC}"/>
              </a:ext>
            </a:extLst>
          </p:cNvPr>
          <p:cNvSpPr txBox="1"/>
          <p:nvPr/>
        </p:nvSpPr>
        <p:spPr>
          <a:xfrm>
            <a:off x="187868" y="788728"/>
            <a:ext cx="573057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качестве данных, которые мы будем архивировать и восстанавливать, будут использоваться два текстовых документа на рабочем столе и на диске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соответственно.</a:t>
            </a:r>
          </a:p>
        </p:txBody>
      </p:sp>
    </p:spTree>
    <p:extLst>
      <p:ext uri="{BB962C8B-B14F-4D97-AF65-F5344CB8AC3E}">
        <p14:creationId xmlns:p14="http://schemas.microsoft.com/office/powerpoint/2010/main" val="21304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7" y="138087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CF8932-849F-C5D6-A7D8-0D4651E50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06" y="2017672"/>
            <a:ext cx="9507788" cy="4840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673725-949D-7EE4-BC36-227075C458A3}"/>
              </a:ext>
            </a:extLst>
          </p:cNvPr>
          <p:cNvSpPr txBox="1"/>
          <p:nvPr/>
        </p:nvSpPr>
        <p:spPr>
          <a:xfrm>
            <a:off x="408373" y="737797"/>
            <a:ext cx="11123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средство от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Microsoft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уже автоматически встроено 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Windows.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Для его открытия необходимо запустить «Панель управления»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«Система и безопасность» 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«Архивация и восстановление».</a:t>
            </a:r>
          </a:p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Главное окно имеет следующий вид.</a:t>
            </a:r>
          </a:p>
        </p:txBody>
      </p:sp>
    </p:spTree>
    <p:extLst>
      <p:ext uri="{BB962C8B-B14F-4D97-AF65-F5344CB8AC3E}">
        <p14:creationId xmlns:p14="http://schemas.microsoft.com/office/powerpoint/2010/main" val="189338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7" y="111998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DD3FD9-0559-6040-831D-728164F3C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4053"/>
            <a:ext cx="4776186" cy="41339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74214C-A8DE-2F2E-D8CD-8592EA6F4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86" y="2724053"/>
            <a:ext cx="4749367" cy="4115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437A25-7E39-EC78-FE4A-5924B4035E30}"/>
              </a:ext>
            </a:extLst>
          </p:cNvPr>
          <p:cNvSpPr txBox="1"/>
          <p:nvPr/>
        </p:nvSpPr>
        <p:spPr>
          <a:xfrm>
            <a:off x="300670" y="602418"/>
            <a:ext cx="6685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Давайте настроим резервное копирование и создадим первую версию бэкапа. Сначала нас попросят выбрать место назначения архивации, копия данных будет производиться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USB-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флешку. 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Далее выбираем пункт «Предоставить мне выбор», чтобы выбрать именно те данные, которые мы будем архивировать.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B19F3-283B-F71A-6807-1A7249129060}"/>
              </a:ext>
            </a:extLst>
          </p:cNvPr>
          <p:cNvSpPr txBox="1"/>
          <p:nvPr/>
        </p:nvSpPr>
        <p:spPr>
          <a:xfrm>
            <a:off x="8905093" y="1350978"/>
            <a:ext cx="2986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Примечание: в качестве места назначения архивации должно быть устройство с файловой системой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NTFS </a:t>
            </a:r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FAT32!</a:t>
            </a:r>
            <a:endParaRPr lang="ru-RU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83350-9541-8469-136B-21A30BE7F894}"/>
              </a:ext>
            </a:extLst>
          </p:cNvPr>
          <p:cNvSpPr txBox="1"/>
          <p:nvPr/>
        </p:nvSpPr>
        <p:spPr>
          <a:xfrm>
            <a:off x="9632272" y="4182319"/>
            <a:ext cx="22590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Примечание: если предоставить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</a:t>
            </a:r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самой отметить каталоги архивации, то будут выбраны папки пользователя (Загрузки, Документы, Видео и пр.)!</a:t>
            </a:r>
          </a:p>
        </p:txBody>
      </p:sp>
    </p:spTree>
    <p:extLst>
      <p:ext uri="{BB962C8B-B14F-4D97-AF65-F5344CB8AC3E}">
        <p14:creationId xmlns:p14="http://schemas.microsoft.com/office/powerpoint/2010/main" val="170731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7" y="159798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D301B9-9FB5-DD52-5CD2-0188F6E22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73" y="1421499"/>
            <a:ext cx="6217328" cy="5436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035355-B10E-D00B-65C3-D836A9163F81}"/>
              </a:ext>
            </a:extLst>
          </p:cNvPr>
          <p:cNvSpPr txBox="1"/>
          <p:nvPr/>
        </p:nvSpPr>
        <p:spPr>
          <a:xfrm>
            <a:off x="240926" y="1421499"/>
            <a:ext cx="4734963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Следующий шаг будет выбор именно тех каталогов, которые нам необходимо будет сохранить в качестве копии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USB-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флешку.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85402A-0456-EDF0-3B20-9B6E885425CD}"/>
              </a:ext>
            </a:extLst>
          </p:cNvPr>
          <p:cNvSpPr txBox="1"/>
          <p:nvPr/>
        </p:nvSpPr>
        <p:spPr>
          <a:xfrm>
            <a:off x="240926" y="5575177"/>
            <a:ext cx="4908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Примечание: выбрать отдельные файлы нельзя, можно только каталоги!</a:t>
            </a:r>
          </a:p>
        </p:txBody>
      </p:sp>
    </p:spTree>
    <p:extLst>
      <p:ext uri="{BB962C8B-B14F-4D97-AF65-F5344CB8AC3E}">
        <p14:creationId xmlns:p14="http://schemas.microsoft.com/office/powerpoint/2010/main" val="11650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49B0EB-AD01-E81E-DE1B-26BB4EFEEDC5}"/>
              </a:ext>
            </a:extLst>
          </p:cNvPr>
          <p:cNvSpPr txBox="1"/>
          <p:nvPr/>
        </p:nvSpPr>
        <p:spPr>
          <a:xfrm>
            <a:off x="3594257" y="102577"/>
            <a:ext cx="50034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Стандартное приложение от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7D722E-C3F9-C478-6806-6823E4BF0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" y="1618203"/>
            <a:ext cx="12187879" cy="5240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36A95A-4122-F97B-3D4E-3DC9F24A2153}"/>
              </a:ext>
            </a:extLst>
          </p:cNvPr>
          <p:cNvSpPr txBox="1"/>
          <p:nvPr/>
        </p:nvSpPr>
        <p:spPr>
          <a:xfrm>
            <a:off x="1115627" y="690736"/>
            <a:ext cx="996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Перед созданием копии нам предлагают установить расписание. Данная функция будет автоматически запускать архивацию данных в указанный день и в назначенное время.</a:t>
            </a:r>
          </a:p>
        </p:txBody>
      </p:sp>
    </p:spTree>
    <p:extLst>
      <p:ext uri="{BB962C8B-B14F-4D97-AF65-F5344CB8AC3E}">
        <p14:creationId xmlns:p14="http://schemas.microsoft.com/office/powerpoint/2010/main" val="32187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</TotalTime>
  <Words>1237</Words>
  <Application>Microsoft Office PowerPoint</Application>
  <PresentationFormat>Широкоэкранный</PresentationFormat>
  <Paragraphs>85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Тема Office</vt:lpstr>
      <vt:lpstr>Курсовая работа по дисциплине: «Системное Администрирование»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по дисциплине: «Системное Администрирование»</dc:title>
  <dc:creator>Danil Ochagov</dc:creator>
  <cp:lastModifiedBy>Danil Ochagov</cp:lastModifiedBy>
  <cp:revision>14</cp:revision>
  <dcterms:created xsi:type="dcterms:W3CDTF">2023-11-23T12:13:39Z</dcterms:created>
  <dcterms:modified xsi:type="dcterms:W3CDTF">2023-11-24T15:52:21Z</dcterms:modified>
</cp:coreProperties>
</file>